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2918400" cy="438912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824">
          <p15:clr>
            <a:srgbClr val="A4A3A4"/>
          </p15:clr>
        </p15:guide>
        <p15:guide id="2" pos="10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>
      <p:cViewPr>
        <p:scale>
          <a:sx n="40" d="100"/>
          <a:sy n="40" d="100"/>
        </p:scale>
        <p:origin x="1256" y="144"/>
      </p:cViewPr>
      <p:guideLst>
        <p:guide orient="horz" pos="13824"/>
        <p:guide pos="10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19CEF-5A6E-EB4D-B55A-6F124E0A5239}" type="datetimeFigureOut">
              <a:rPr lang="en-US" smtClean="0"/>
              <a:t>5/19/26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4FC3B4-7B95-024F-8C18-43E7C99A4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15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13634723"/>
            <a:ext cx="27980640" cy="940816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0" y="24871680"/>
            <a:ext cx="23042880" cy="11216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6" y="28204163"/>
            <a:ext cx="27980640" cy="871728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6" y="18602967"/>
            <a:ext cx="27980640" cy="9601197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98132" y="49154080"/>
            <a:ext cx="70831710" cy="139039603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278482" y="49154080"/>
            <a:ext cx="70831710" cy="139039603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1757683"/>
            <a:ext cx="29626560" cy="7315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9824723"/>
            <a:ext cx="14544677" cy="409447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920" y="13919200"/>
            <a:ext cx="14544677" cy="2528824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092" y="9824723"/>
            <a:ext cx="14550390" cy="409447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092" y="13919200"/>
            <a:ext cx="14550390" cy="2528824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2" y="1747520"/>
            <a:ext cx="10829927" cy="743712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80" y="1747524"/>
            <a:ext cx="18402300" cy="37459923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2" y="9184644"/>
            <a:ext cx="10829927" cy="30022803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237" y="30723840"/>
            <a:ext cx="19751040" cy="3627123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237" y="3921760"/>
            <a:ext cx="19751040" cy="2633472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237" y="34350963"/>
            <a:ext cx="19751040" cy="5151117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4557179" y="8432800"/>
            <a:ext cx="35553014" cy="17976088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98132" y="8432800"/>
            <a:ext cx="106110407" cy="17976088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5920" y="1757683"/>
            <a:ext cx="29626560" cy="73152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10241284"/>
            <a:ext cx="29626560" cy="28966163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45920" y="40680643"/>
            <a:ext cx="7680960" cy="23368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54311-7587-4D34-8FEB-00F5F44EE468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47120" y="40680643"/>
            <a:ext cx="10424160" cy="23368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591520" y="40680643"/>
            <a:ext cx="7680960" cy="23368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B9E56-446F-436F-B5CD-93177A04512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99"/>
          <p:cNvSpPr txBox="1">
            <a:spLocks noChangeArrowheads="1"/>
          </p:cNvSpPr>
          <p:nvPr/>
        </p:nvSpPr>
        <p:spPr bwMode="auto">
          <a:xfrm>
            <a:off x="3771900" y="1219201"/>
            <a:ext cx="26117550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8000" b="1" dirty="0">
                <a:solidFill>
                  <a:srgbClr val="333399"/>
                </a:solidFill>
                <a:latin typeface="Arial"/>
              </a:rPr>
              <a:t>Title</a:t>
            </a:r>
          </a:p>
          <a:p>
            <a:pPr algn="ctr">
              <a:spcBef>
                <a:spcPct val="50000"/>
              </a:spcBef>
            </a:pPr>
            <a:r>
              <a:rPr lang="en-US" sz="6000" dirty="0">
                <a:solidFill>
                  <a:srgbClr val="333399"/>
                </a:solidFill>
                <a:latin typeface="Arial"/>
              </a:rPr>
              <a:t>Names</a:t>
            </a:r>
          </a:p>
          <a:p>
            <a:pPr algn="ctr">
              <a:spcBef>
                <a:spcPct val="50000"/>
              </a:spcBef>
            </a:pPr>
            <a:r>
              <a:rPr lang="en-US" sz="4800" dirty="0">
                <a:solidFill>
                  <a:srgbClr val="333399"/>
                </a:solidFill>
                <a:latin typeface="Arial"/>
              </a:rPr>
              <a:t>Cooperative </a:t>
            </a:r>
            <a:r>
              <a:rPr lang="en-US" sz="4800">
                <a:solidFill>
                  <a:srgbClr val="333399"/>
                </a:solidFill>
                <a:latin typeface="Arial"/>
              </a:rPr>
              <a:t>Extension at North </a:t>
            </a:r>
            <a:r>
              <a:rPr lang="en-US" sz="4800" dirty="0">
                <a:solidFill>
                  <a:srgbClr val="333399"/>
                </a:solidFill>
                <a:latin typeface="Arial"/>
              </a:rPr>
              <a:t>Carolina A&amp;T State University</a:t>
            </a:r>
            <a:endParaRPr lang="en-US" sz="4800" dirty="0">
              <a:latin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53412" y="5038557"/>
            <a:ext cx="184666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AES_Template_36x4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op Ext Poster template 48x36-vertical" id="{CB9A1322-9BFD-DE4C-ACA7-9DD326E41A5F}" vid="{EA80CD0E-8761-2B43-9F53-857120000D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12</Words>
  <Application>Microsoft Macintosh PowerPoint</Application>
  <PresentationFormat>Custom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SAES_Template_36x48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A Loftin</dc:creator>
  <cp:lastModifiedBy>Joshua A Loftin</cp:lastModifiedBy>
  <cp:revision>1</cp:revision>
  <cp:lastPrinted>2013-03-28T14:59:02Z</cp:lastPrinted>
  <dcterms:created xsi:type="dcterms:W3CDTF">2026-05-19T17:43:31Z</dcterms:created>
  <dcterms:modified xsi:type="dcterms:W3CDTF">2026-05-19T18:32:02Z</dcterms:modified>
</cp:coreProperties>
</file>